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46A"/>
    <a:srgbClr val="939393"/>
    <a:srgbClr val="CF7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1" d="100"/>
          <a:sy n="91" d="100"/>
        </p:scale>
        <p:origin x="53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35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21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05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93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74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54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08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92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51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6A12-46E0-4F3C-8EBA-5906AD945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0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資料 7"/>
          <p:cNvSpPr/>
          <p:nvPr userDrawn="1"/>
        </p:nvSpPr>
        <p:spPr>
          <a:xfrm flipH="1">
            <a:off x="7338061" y="-165463"/>
            <a:ext cx="5468983" cy="7158446"/>
          </a:xfrm>
          <a:prstGeom prst="flowChartInputOutpu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資料 6"/>
          <p:cNvSpPr/>
          <p:nvPr userDrawn="1"/>
        </p:nvSpPr>
        <p:spPr>
          <a:xfrm flipH="1">
            <a:off x="7889966" y="-165463"/>
            <a:ext cx="5468983" cy="7158446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資料 8"/>
          <p:cNvSpPr/>
          <p:nvPr userDrawn="1"/>
        </p:nvSpPr>
        <p:spPr>
          <a:xfrm flipH="1">
            <a:off x="8441871" y="-165463"/>
            <a:ext cx="5468983" cy="7158446"/>
          </a:xfrm>
          <a:prstGeom prst="flowChartInputOutpu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9C4FB-36CF-4E42-997D-6AB28EDEE74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5744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0">
                <a:solidFill>
                  <a:schemeClr val="tx1">
                    <a:tint val="75000"/>
                  </a:schemeClr>
                </a:solidFill>
                <a:latin typeface="Broadway" panose="04040905080B02020502" pitchFamily="82" charset="0"/>
              </a:defRPr>
            </a:lvl1pPr>
          </a:lstStyle>
          <a:p>
            <a:fld id="{2B2A6A12-46E0-4F3C-8EBA-5906AD945C5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723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z_JgIRZGM0M&amp;ab_channel=%E6%B5%B7%E8%9C%87%E9%9B%B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84384" y="2186233"/>
            <a:ext cx="5896708" cy="2387600"/>
          </a:xfrm>
        </p:spPr>
        <p:txBody>
          <a:bodyPr>
            <a:normAutofit/>
          </a:bodyPr>
          <a:lstStyle/>
          <a:p>
            <a:r>
              <a:rPr lang="zh-TW" altLang="zh-TW" sz="4400" dirty="0"/>
              <a:t>與圖書館合作推動借閱率提升</a:t>
            </a:r>
            <a:r>
              <a:rPr lang="zh-TW" altLang="zh-TW" sz="4400" dirty="0" smtClean="0"/>
              <a:t>應用程式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en-US" altLang="zh-TW" dirty="0" smtClean="0"/>
              <a:t>-</a:t>
            </a:r>
            <a:r>
              <a:rPr lang="zh-TW" altLang="zh-TW" sz="3600" dirty="0"/>
              <a:t>決戰</a:t>
            </a:r>
            <a:r>
              <a:rPr lang="zh-TW" altLang="zh-TW" sz="3600" dirty="0" smtClean="0"/>
              <a:t>圖書館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84384" y="4665908"/>
            <a:ext cx="5896708" cy="1655762"/>
          </a:xfrm>
        </p:spPr>
        <p:txBody>
          <a:bodyPr/>
          <a:lstStyle/>
          <a:p>
            <a:r>
              <a:rPr lang="zh-TW" altLang="en-US" dirty="0" smtClean="0"/>
              <a:t>歐子妤、袁子凡、賴威良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28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上機</a:t>
            </a:r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dirty="0" smtClean="0">
              <a:hlinkClick r:id="rId2"/>
            </a:endParaRPr>
          </a:p>
          <a:p>
            <a:pPr marL="0" indent="0" algn="ctr">
              <a:buNone/>
            </a:pPr>
            <a:endParaRPr lang="en-US" altLang="zh-TW" dirty="0">
              <a:hlinkClick r:id="rId2"/>
            </a:endParaRPr>
          </a:p>
          <a:p>
            <a:pPr marL="0" indent="0" algn="ctr">
              <a:buNone/>
            </a:pPr>
            <a:endParaRPr lang="en-US" altLang="zh-TW" dirty="0" smtClean="0">
              <a:hlinkClick r:id="rId2"/>
            </a:endParaRPr>
          </a:p>
          <a:p>
            <a:pPr marL="0" indent="0" algn="ctr">
              <a:buNone/>
            </a:pPr>
            <a:endParaRPr lang="en-US" altLang="zh-TW" dirty="0">
              <a:hlinkClick r:id="rId2"/>
            </a:endParaRPr>
          </a:p>
          <a:p>
            <a:pPr marL="0" indent="0" algn="ctr">
              <a:buNone/>
            </a:pPr>
            <a:endParaRPr lang="en-US" altLang="zh-TW" dirty="0" smtClean="0">
              <a:hlinkClick r:id="rId2"/>
            </a:endParaRPr>
          </a:p>
          <a:p>
            <a:pPr marL="0" indent="0" algn="ctr">
              <a:buNone/>
            </a:pPr>
            <a:endParaRPr lang="en-US" altLang="zh-TW" dirty="0">
              <a:hlinkClick r:id="rId2"/>
            </a:endParaRPr>
          </a:p>
          <a:p>
            <a:pPr marL="0" indent="0" algn="ctr">
              <a:buNone/>
            </a:pPr>
            <a:endParaRPr lang="en-US" altLang="zh-TW" dirty="0" smtClean="0">
              <a:hlinkClick r:id="rId2"/>
            </a:endParaRPr>
          </a:p>
          <a:p>
            <a:pPr marL="0" indent="0">
              <a:buNone/>
            </a:pPr>
            <a:r>
              <a:rPr lang="zh-TW" altLang="en-US" dirty="0" smtClean="0">
                <a:hlinkClick r:id="rId2"/>
              </a:rPr>
              <a:t>影片點我</a:t>
            </a: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6425948" cy="32250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8626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 for watching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88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提案進度報告</a:t>
            </a:r>
            <a:r>
              <a:rPr lang="en-US" altLang="zh-TW" dirty="0" smtClean="0"/>
              <a:t>-</a:t>
            </a:r>
            <a:r>
              <a:rPr lang="zh-TW" altLang="en-US" dirty="0"/>
              <a:t>開始畫面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6902"/>
            <a:ext cx="2460047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" r="1522" b="1"/>
          <a:stretch/>
        </p:blipFill>
        <p:spPr>
          <a:xfrm>
            <a:off x="4314148" y="1766902"/>
            <a:ext cx="24475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1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提案進度報告</a:t>
            </a:r>
            <a:r>
              <a:rPr lang="en-US" altLang="zh-TW" dirty="0" smtClean="0"/>
              <a:t>-</a:t>
            </a:r>
            <a:r>
              <a:rPr lang="zh-TW" altLang="en-US" dirty="0"/>
              <a:t>主畫面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55" y="1766902"/>
            <a:ext cx="2443337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48" y="1786548"/>
            <a:ext cx="2447560" cy="43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3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提案進度報告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虛擬抽獎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55" y="1779058"/>
            <a:ext cx="2443337" cy="432702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48" y="1791581"/>
            <a:ext cx="2447560" cy="43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9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提案進度報告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隊伍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冒險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55" y="1792707"/>
            <a:ext cx="2443337" cy="429972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88" y="1791581"/>
            <a:ext cx="2436880" cy="43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2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提案進度報告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美術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7" y="2055870"/>
            <a:ext cx="1574393" cy="2226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73" y="2055871"/>
            <a:ext cx="1570232" cy="2220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80" y="3825064"/>
            <a:ext cx="1574393" cy="2226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836" y="2055870"/>
            <a:ext cx="1570232" cy="2220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5" y="3830949"/>
            <a:ext cx="1570231" cy="2220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104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提案進度報告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美術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8" y="2055870"/>
            <a:ext cx="2292146" cy="3241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F7E6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37" y="2055870"/>
            <a:ext cx="2286088" cy="3233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E2E46A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33" y="3388837"/>
            <a:ext cx="2292146" cy="3241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93939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288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提案進度報告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宣傳網站</a:t>
            </a:r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16" y="1673603"/>
            <a:ext cx="2213287" cy="450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11" y="1690688"/>
            <a:ext cx="2239570" cy="45568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468455" y="4485905"/>
            <a:ext cx="19542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latin typeface="+mj-ea"/>
                <a:ea typeface="+mj-ea"/>
                <a:cs typeface="Times New Roman" panose="02020603050405020304" pitchFamily="18" charset="0"/>
              </a:rPr>
              <a:t>網頁設計</a:t>
            </a:r>
            <a:endParaRPr lang="en-US" altLang="zh-TW" sz="240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+mj-ea"/>
                <a:ea typeface="+mj-ea"/>
                <a:cs typeface="Times New Roman" panose="02020603050405020304" pitchFamily="18" charset="0"/>
              </a:rPr>
              <a:t>用於</a:t>
            </a:r>
            <a:endParaRPr lang="en-US" altLang="zh-TW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TW" altLang="zh-TW" dirty="0" smtClean="0">
                <a:latin typeface="+mj-ea"/>
                <a:ea typeface="+mj-ea"/>
                <a:cs typeface="Times New Roman" panose="02020603050405020304" pitchFamily="18" charset="0"/>
              </a:rPr>
              <a:t>遊戲</a:t>
            </a:r>
            <a:r>
              <a:rPr lang="zh-TW" altLang="zh-TW" dirty="0">
                <a:latin typeface="+mj-ea"/>
                <a:ea typeface="+mj-ea"/>
                <a:cs typeface="Times New Roman" panose="02020603050405020304" pitchFamily="18" charset="0"/>
              </a:rPr>
              <a:t>內容</a:t>
            </a:r>
            <a:r>
              <a:rPr lang="zh-TW" altLang="zh-TW" dirty="0" smtClean="0">
                <a:latin typeface="+mj-ea"/>
                <a:ea typeface="+mj-ea"/>
                <a:cs typeface="Times New Roman" panose="02020603050405020304" pitchFamily="18" charset="0"/>
              </a:rPr>
              <a:t>簡介</a:t>
            </a:r>
            <a:r>
              <a:rPr lang="en-US" altLang="zh-TW" dirty="0" smtClean="0">
                <a:latin typeface="+mj-ea"/>
                <a:ea typeface="+mj-ea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lang="zh-TW" altLang="zh-TW" dirty="0" smtClean="0">
                <a:latin typeface="+mj-ea"/>
                <a:ea typeface="+mj-ea"/>
                <a:cs typeface="Times New Roman" panose="02020603050405020304" pitchFamily="18" charset="0"/>
              </a:rPr>
              <a:t>相關資訊</a:t>
            </a:r>
            <a:r>
              <a:rPr lang="zh-TW" altLang="en-US" dirty="0" smtClean="0">
                <a:latin typeface="+mj-ea"/>
                <a:ea typeface="+mj-ea"/>
                <a:cs typeface="Times New Roman" panose="02020603050405020304" pitchFamily="18" charset="0"/>
              </a:rPr>
              <a:t>更新</a:t>
            </a:r>
            <a:r>
              <a:rPr lang="zh-TW" altLang="zh-TW" dirty="0" smtClean="0">
                <a:latin typeface="+mj-ea"/>
                <a:ea typeface="+mj-ea"/>
                <a:cs typeface="Times New Roman" panose="02020603050405020304" pitchFamily="18" charset="0"/>
              </a:rPr>
              <a:t>及</a:t>
            </a:r>
            <a:r>
              <a:rPr lang="zh-TW" altLang="zh-TW" dirty="0">
                <a:latin typeface="+mj-ea"/>
                <a:ea typeface="+mj-ea"/>
                <a:cs typeface="Times New Roman" panose="02020603050405020304" pitchFamily="18" charset="0"/>
              </a:rPr>
              <a:t>提供遊戲下載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881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提案進度報告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宣傳網站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37" y="1632683"/>
            <a:ext cx="2303151" cy="46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617" y="1621288"/>
            <a:ext cx="2303151" cy="4701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757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紫蘿蘭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自訂 1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92</Words>
  <Application>Microsoft Office PowerPoint</Application>
  <PresentationFormat>寬螢幕</PresentationFormat>
  <Paragraphs>23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微軟正黑體</vt:lpstr>
      <vt:lpstr>Arial</vt:lpstr>
      <vt:lpstr>Broadway</vt:lpstr>
      <vt:lpstr>Calibri</vt:lpstr>
      <vt:lpstr>Calibri Light</vt:lpstr>
      <vt:lpstr>Times New Roman</vt:lpstr>
      <vt:lpstr>Office 佈景主題</vt:lpstr>
      <vt:lpstr>與圖書館合作推動借閱率提升應用程式 -決戰圖書館</vt:lpstr>
      <vt:lpstr>提案進度報告-開始畫面</vt:lpstr>
      <vt:lpstr>提案進度報告-主畫面</vt:lpstr>
      <vt:lpstr>提案進度報告-虛擬抽獎</vt:lpstr>
      <vt:lpstr>提案進度報告-隊伍&amp;冒險</vt:lpstr>
      <vt:lpstr>提案進度報告-美術</vt:lpstr>
      <vt:lpstr>提案進度報告-美術</vt:lpstr>
      <vt:lpstr>提案進度報告-宣傳網站</vt:lpstr>
      <vt:lpstr>提案進度報告-宣傳網站</vt:lpstr>
      <vt:lpstr>上機Demo</vt:lpstr>
      <vt:lpstr>Thanks for watching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與圖書館合作推動借閱率提升應用程式 -決戰圖書館</dc:title>
  <dc:creator>Admin</dc:creator>
  <cp:lastModifiedBy>Admin</cp:lastModifiedBy>
  <cp:revision>6</cp:revision>
  <dcterms:created xsi:type="dcterms:W3CDTF">2021-01-06T13:47:17Z</dcterms:created>
  <dcterms:modified xsi:type="dcterms:W3CDTF">2021-01-06T16:13:14Z</dcterms:modified>
</cp:coreProperties>
</file>